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4630400" cy="8229600"/>
  <p:notesSz cx="8229600" cy="14630400"/>
  <p:embeddedFontLst>
    <p:embeddedFont>
      <p:font typeface="Instrument Sans Semi Bold"/>
      <p:regular r:id="rId28"/>
    </p:embeddedFont>
    <p:embeddedFont>
      <p:font typeface="Instrument Sans Semi Bold"/>
      <p:regular r:id="rId29"/>
    </p:embeddedFont>
    <p:embeddedFont>
      <p:font typeface="Instrument Sans Semi Bold"/>
      <p:regular r:id="rId30"/>
    </p:embeddedFont>
    <p:embeddedFont>
      <p:font typeface="Instrument Sans Semi Bold"/>
      <p:regular r:id="rId31"/>
    </p:embeddedFont>
    <p:embeddedFont>
      <p:font typeface="Instrument Sans Medium"/>
      <p:regular r:id="rId32"/>
    </p:embeddedFont>
    <p:embeddedFont>
      <p:font typeface="Instrument Sans Medium"/>
      <p:regular r:id="rId33"/>
    </p:embeddedFont>
    <p:embeddedFont>
      <p:font typeface="Instrument Sans Medium"/>
      <p:regular r:id="rId34"/>
    </p:embeddedFont>
    <p:embeddedFont>
      <p:font typeface="Instrument Sans Medium"/>
      <p:regular r:id="rId3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font1.fntdata"/><Relationship Id="rId29" Type="http://schemas.openxmlformats.org/officeDocument/2006/relationships/font" Target="fonts/font2.fntdata"/><Relationship Id="rId30" Type="http://schemas.openxmlformats.org/officeDocument/2006/relationships/font" Target="fonts/font3.fntdata"/><Relationship Id="rId31" Type="http://schemas.openxmlformats.org/officeDocument/2006/relationships/font" Target="fonts/font4.fntdata"/><Relationship Id="rId32" Type="http://schemas.openxmlformats.org/officeDocument/2006/relationships/font" Target="fonts/font5.fntdata"/><Relationship Id="rId33" Type="http://schemas.openxmlformats.org/officeDocument/2006/relationships/font" Target="fonts/font6.fntdata"/><Relationship Id="rId34" Type="http://schemas.openxmlformats.org/officeDocument/2006/relationships/font" Target="fonts/font7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Payroll System Configuration Guide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049" y="605790"/>
            <a:ext cx="4405908" cy="550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payment types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71049" y="3892272"/>
            <a:ext cx="532161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7734" y="1652111"/>
            <a:ext cx="5491520" cy="483274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71049" y="6980396"/>
            <a:ext cx="13088303" cy="647224"/>
          </a:xfrm>
          <a:prstGeom prst="roundRect">
            <a:avLst>
              <a:gd name="adj" fmla="val 3063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78669" y="6988016"/>
            <a:ext cx="13073063" cy="631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998934" y="7127796"/>
            <a:ext cx="86296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path: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2310051" y="7127796"/>
            <a:ext cx="1132141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payroll &gt;payment types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807" y="2498884"/>
            <a:ext cx="4193262" cy="323183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353" y="2498884"/>
            <a:ext cx="4031694" cy="3231833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331" y="2498884"/>
            <a:ext cx="4193262" cy="32318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2929"/>
            <a:ext cx="5203269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consolidation set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424" y="1769507"/>
            <a:ext cx="6332934" cy="356223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661" y="1769507"/>
            <a:ext cx="5040392" cy="45659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76661" y="6569512"/>
            <a:ext cx="633293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28424" y="7323773"/>
            <a:ext cx="13173551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path: payroll&gt;&gt;consolidation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521" y="578644"/>
            <a:ext cx="5261372" cy="657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 payroll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521" y="1788557"/>
            <a:ext cx="3145155" cy="298489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273" y="1788557"/>
            <a:ext cx="5612130" cy="38205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6521" y="6271855"/>
            <a:ext cx="6321981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7579519" y="6271855"/>
            <a:ext cx="6321981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Shape 3"/>
          <p:cNvSpPr/>
          <p:nvPr/>
        </p:nvSpPr>
        <p:spPr>
          <a:xfrm>
            <a:off x="736521" y="7034570"/>
            <a:ext cx="13157359" cy="619601"/>
          </a:xfrm>
          <a:prstGeom prst="roundRect">
            <a:avLst>
              <a:gd name="adj" fmla="val 3057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744141" y="7042190"/>
            <a:ext cx="13142119" cy="6043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954643" y="7176016"/>
            <a:ext cx="892254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path: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2275284" y="7176016"/>
            <a:ext cx="11400592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payroll&gt; description</a:t>
            </a:r>
            <a:endParaRPr lang="en-US" sz="16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57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Elements of Payroll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58202"/>
            <a:ext cx="4196358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4" name="Text 2"/>
          <p:cNvSpPr/>
          <p:nvPr/>
        </p:nvSpPr>
        <p:spPr>
          <a:xfrm>
            <a:off x="1474351" y="2985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Basic Salary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5216962" y="2758202"/>
            <a:ext cx="4196358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6" name="Text 4"/>
          <p:cNvSpPr/>
          <p:nvPr/>
        </p:nvSpPr>
        <p:spPr>
          <a:xfrm>
            <a:off x="5897523" y="2985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Overtime NX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443776" y="347543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9640133" y="2758202"/>
            <a:ext cx="4196358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9" name="Text 7"/>
          <p:cNvSpPr/>
          <p:nvPr/>
        </p:nvSpPr>
        <p:spPr>
          <a:xfrm>
            <a:off x="10320695" y="2985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Parking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66948" y="347543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291965"/>
            <a:ext cx="4196358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12" name="Text 10"/>
          <p:cNvSpPr/>
          <p:nvPr/>
        </p:nvSpPr>
        <p:spPr>
          <a:xfrm>
            <a:off x="1474351" y="45187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Tax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5216962" y="4291965"/>
            <a:ext cx="4196358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14" name="Text 12"/>
          <p:cNvSpPr/>
          <p:nvPr/>
        </p:nvSpPr>
        <p:spPr>
          <a:xfrm>
            <a:off x="5897523" y="45187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Gross Salary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9640133" y="4291965"/>
            <a:ext cx="4196358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16" name="Text 14"/>
          <p:cNvSpPr/>
          <p:nvPr/>
        </p:nvSpPr>
        <p:spPr>
          <a:xfrm>
            <a:off x="10320695" y="45187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Sick Leave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66948" y="5009198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5825728"/>
            <a:ext cx="6408063" cy="807958"/>
          </a:xfrm>
          <a:prstGeom prst="roundRect">
            <a:avLst>
              <a:gd name="adj" fmla="val 25267"/>
            </a:avLst>
          </a:prstGeom>
          <a:solidFill>
            <a:srgbClr val="CEE6FD"/>
          </a:solidFill>
          <a:ln/>
        </p:spPr>
      </p:sp>
      <p:sp>
        <p:nvSpPr>
          <p:cNvPr id="19" name="Text 17"/>
          <p:cNvSpPr/>
          <p:nvPr/>
        </p:nvSpPr>
        <p:spPr>
          <a:xfrm>
            <a:off x="2580203" y="6052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Absence</a:t>
            </a:r>
            <a:endParaRPr lang="en-US" sz="2200" dirty="0"/>
          </a:p>
        </p:txBody>
      </p:sp>
      <p:sp>
        <p:nvSpPr>
          <p:cNvPr id="20" name="Shape 18"/>
          <p:cNvSpPr/>
          <p:nvPr/>
        </p:nvSpPr>
        <p:spPr>
          <a:xfrm>
            <a:off x="7428667" y="5825728"/>
            <a:ext cx="6408063" cy="807958"/>
          </a:xfrm>
          <a:prstGeom prst="roundRect">
            <a:avLst>
              <a:gd name="adj" fmla="val 25267"/>
            </a:avLst>
          </a:prstGeom>
          <a:solidFill>
            <a:srgbClr val="CEE6FD"/>
          </a:solidFill>
          <a:ln/>
        </p:spPr>
      </p:sp>
      <p:sp>
        <p:nvSpPr>
          <p:cNvPr id="21" name="Text 19"/>
          <p:cNvSpPr/>
          <p:nvPr/>
        </p:nvSpPr>
        <p:spPr>
          <a:xfrm>
            <a:off x="9215080" y="6052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Accrual NX</a:t>
            </a:r>
            <a:endParaRPr lang="en-US" sz="2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30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 element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54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path: payroll&gt;&gt; description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3609499"/>
            <a:ext cx="4291846" cy="272188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707" y="3609499"/>
            <a:ext cx="4257794" cy="2721888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952" y="3609499"/>
            <a:ext cx="4114919" cy="27218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88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 element 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82979"/>
            <a:ext cx="6244709" cy="351258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882979"/>
            <a:ext cx="6244709" cy="351258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84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 salary basis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22565"/>
            <a:ext cx="6244709" cy="351258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422565"/>
            <a:ext cx="6244709" cy="3512582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93790" y="6445448"/>
            <a:ext cx="13042821" cy="665559"/>
          </a:xfrm>
          <a:prstGeom prst="roundRect">
            <a:avLst>
              <a:gd name="adj" fmla="val 3067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01410" y="645306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028343" y="6596777"/>
            <a:ext cx="8791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path: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368748" y="6596777"/>
            <a:ext cx="112334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compensation &gt;basic&gt;salary basis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84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 element link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22565"/>
            <a:ext cx="6244709" cy="351258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422565"/>
            <a:ext cx="6244709" cy="3512582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93790" y="6445448"/>
            <a:ext cx="13042821" cy="665559"/>
          </a:xfrm>
          <a:prstGeom prst="roundRect">
            <a:avLst>
              <a:gd name="adj" fmla="val 3067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01410" y="645306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028343" y="6596777"/>
            <a:ext cx="14014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path: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891076" y="6596777"/>
            <a:ext cx="107111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compensation&gt;&gt;basic&gt;element link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4110"/>
            <a:ext cx="559093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Linking the employee to the payroll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89703"/>
            <a:ext cx="6244709" cy="351258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389703"/>
            <a:ext cx="6244709" cy="35125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4125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from people enter and maintain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134" y="393740"/>
            <a:ext cx="5971937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Payroll System Configuration Guide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662226" y="1127522"/>
            <a:ext cx="15240" cy="6318647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</p:sp>
      <p:sp>
        <p:nvSpPr>
          <p:cNvPr id="4" name="Shape 2"/>
          <p:cNvSpPr/>
          <p:nvPr/>
        </p:nvSpPr>
        <p:spPr>
          <a:xfrm>
            <a:off x="808077" y="1442085"/>
            <a:ext cx="429578" cy="15240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</p:sp>
      <p:sp>
        <p:nvSpPr>
          <p:cNvPr id="5" name="Shape 3"/>
          <p:cNvSpPr/>
          <p:nvPr/>
        </p:nvSpPr>
        <p:spPr>
          <a:xfrm>
            <a:off x="501134" y="1288613"/>
            <a:ext cx="322183" cy="322183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</p:sp>
      <p:sp>
        <p:nvSpPr>
          <p:cNvPr id="6" name="Text 4"/>
          <p:cNvSpPr/>
          <p:nvPr/>
        </p:nvSpPr>
        <p:spPr>
          <a:xfrm>
            <a:off x="554831" y="1315462"/>
            <a:ext cx="214789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378267" y="1270635"/>
            <a:ext cx="2498884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Monetary Units Configuration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1378267" y="1580317"/>
            <a:ext cx="12750998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808077" y="2410182"/>
            <a:ext cx="429578" cy="15240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</p:sp>
      <p:sp>
        <p:nvSpPr>
          <p:cNvPr id="10" name="Shape 8"/>
          <p:cNvSpPr/>
          <p:nvPr/>
        </p:nvSpPr>
        <p:spPr>
          <a:xfrm>
            <a:off x="501134" y="2256711"/>
            <a:ext cx="322183" cy="322183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</p:sp>
      <p:sp>
        <p:nvSpPr>
          <p:cNvPr id="11" name="Text 9"/>
          <p:cNvSpPr/>
          <p:nvPr/>
        </p:nvSpPr>
        <p:spPr>
          <a:xfrm>
            <a:off x="554831" y="2283559"/>
            <a:ext cx="214789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378267" y="2238732"/>
            <a:ext cx="274641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Payment Methods Configuration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1378267" y="2548414"/>
            <a:ext cx="12750998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808077" y="3378279"/>
            <a:ext cx="429578" cy="15240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</p:sp>
      <p:sp>
        <p:nvSpPr>
          <p:cNvPr id="15" name="Shape 13"/>
          <p:cNvSpPr/>
          <p:nvPr/>
        </p:nvSpPr>
        <p:spPr>
          <a:xfrm>
            <a:off x="501134" y="3224808"/>
            <a:ext cx="322183" cy="322183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</p:sp>
      <p:sp>
        <p:nvSpPr>
          <p:cNvPr id="16" name="Text 14"/>
          <p:cNvSpPr/>
          <p:nvPr/>
        </p:nvSpPr>
        <p:spPr>
          <a:xfrm>
            <a:off x="554831" y="3251656"/>
            <a:ext cx="214789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1378267" y="3206829"/>
            <a:ext cx="182880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Payment Types Setup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1378267" y="3516511"/>
            <a:ext cx="12750998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19" name="Shape 17"/>
          <p:cNvSpPr/>
          <p:nvPr/>
        </p:nvSpPr>
        <p:spPr>
          <a:xfrm>
            <a:off x="808077" y="4346377"/>
            <a:ext cx="429578" cy="15240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</p:sp>
      <p:sp>
        <p:nvSpPr>
          <p:cNvPr id="20" name="Shape 18"/>
          <p:cNvSpPr/>
          <p:nvPr/>
        </p:nvSpPr>
        <p:spPr>
          <a:xfrm>
            <a:off x="501134" y="4192905"/>
            <a:ext cx="322183" cy="322183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</p:sp>
      <p:sp>
        <p:nvSpPr>
          <p:cNvPr id="21" name="Text 19"/>
          <p:cNvSpPr/>
          <p:nvPr/>
        </p:nvSpPr>
        <p:spPr>
          <a:xfrm>
            <a:off x="554831" y="4219754"/>
            <a:ext cx="214789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1378267" y="4174927"/>
            <a:ext cx="179010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Consolidation Sets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1378267" y="4484608"/>
            <a:ext cx="12750998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24" name="Shape 22"/>
          <p:cNvSpPr/>
          <p:nvPr/>
        </p:nvSpPr>
        <p:spPr>
          <a:xfrm>
            <a:off x="808077" y="5314474"/>
            <a:ext cx="429578" cy="15240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</p:sp>
      <p:sp>
        <p:nvSpPr>
          <p:cNvPr id="25" name="Shape 23"/>
          <p:cNvSpPr/>
          <p:nvPr/>
        </p:nvSpPr>
        <p:spPr>
          <a:xfrm>
            <a:off x="501134" y="5161002"/>
            <a:ext cx="322183" cy="322183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</p:sp>
      <p:sp>
        <p:nvSpPr>
          <p:cNvPr id="26" name="Text 24"/>
          <p:cNvSpPr/>
          <p:nvPr/>
        </p:nvSpPr>
        <p:spPr>
          <a:xfrm>
            <a:off x="554831" y="5187851"/>
            <a:ext cx="214789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1378267" y="5143024"/>
            <a:ext cx="179010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Payroll Definition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1378267" y="5452705"/>
            <a:ext cx="12750998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29" name="Shape 27"/>
          <p:cNvSpPr/>
          <p:nvPr/>
        </p:nvSpPr>
        <p:spPr>
          <a:xfrm>
            <a:off x="808077" y="6282571"/>
            <a:ext cx="429578" cy="15240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</p:sp>
      <p:sp>
        <p:nvSpPr>
          <p:cNvPr id="30" name="Shape 28"/>
          <p:cNvSpPr/>
          <p:nvPr/>
        </p:nvSpPr>
        <p:spPr>
          <a:xfrm>
            <a:off x="501134" y="6129099"/>
            <a:ext cx="322183" cy="322183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</p:sp>
      <p:sp>
        <p:nvSpPr>
          <p:cNvPr id="31" name="Text 29"/>
          <p:cNvSpPr/>
          <p:nvPr/>
        </p:nvSpPr>
        <p:spPr>
          <a:xfrm>
            <a:off x="554831" y="6155948"/>
            <a:ext cx="214789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1378267" y="6111121"/>
            <a:ext cx="179010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Element Definition</a:t>
            </a:r>
            <a:endParaRPr lang="en-US" sz="1400" dirty="0"/>
          </a:p>
        </p:txBody>
      </p:sp>
      <p:sp>
        <p:nvSpPr>
          <p:cNvPr id="33" name="Text 31"/>
          <p:cNvSpPr/>
          <p:nvPr/>
        </p:nvSpPr>
        <p:spPr>
          <a:xfrm>
            <a:off x="1378267" y="6420803"/>
            <a:ext cx="12750998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34" name="Shape 32"/>
          <p:cNvSpPr/>
          <p:nvPr/>
        </p:nvSpPr>
        <p:spPr>
          <a:xfrm>
            <a:off x="808077" y="7250668"/>
            <a:ext cx="429578" cy="15240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</p:sp>
      <p:sp>
        <p:nvSpPr>
          <p:cNvPr id="35" name="Shape 33"/>
          <p:cNvSpPr/>
          <p:nvPr/>
        </p:nvSpPr>
        <p:spPr>
          <a:xfrm>
            <a:off x="501134" y="7097197"/>
            <a:ext cx="322183" cy="322183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</p:sp>
      <p:sp>
        <p:nvSpPr>
          <p:cNvPr id="36" name="Text 34"/>
          <p:cNvSpPr/>
          <p:nvPr/>
        </p:nvSpPr>
        <p:spPr>
          <a:xfrm>
            <a:off x="554831" y="7124045"/>
            <a:ext cx="214789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</a:t>
            </a:r>
            <a:endParaRPr lang="en-US" sz="1650" dirty="0"/>
          </a:p>
        </p:txBody>
      </p:sp>
      <p:sp>
        <p:nvSpPr>
          <p:cNvPr id="37" name="Text 35"/>
          <p:cNvSpPr/>
          <p:nvPr/>
        </p:nvSpPr>
        <p:spPr>
          <a:xfrm>
            <a:off x="1378267" y="7079218"/>
            <a:ext cx="2439353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Element Links and Salary Bas</a:t>
            </a:r>
            <a:endParaRPr lang="en-US" sz="1400" dirty="0"/>
          </a:p>
        </p:txBody>
      </p:sp>
      <p:sp>
        <p:nvSpPr>
          <p:cNvPr id="38" name="Text 36"/>
          <p:cNvSpPr/>
          <p:nvPr/>
        </p:nvSpPr>
        <p:spPr>
          <a:xfrm>
            <a:off x="501134" y="7607260"/>
            <a:ext cx="13628132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748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Add new salary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28086"/>
            <a:ext cx="8846225" cy="49759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0592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2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element entries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30730"/>
            <a:ext cx="8846225" cy="49759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1076"/>
            <a:ext cx="4069199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Monetary Units Configuration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4011" y="1969413"/>
            <a:ext cx="6880384" cy="345447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5934194"/>
            <a:ext cx="170021" cy="354330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5934194"/>
            <a:ext cx="41026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Path: Payroll &gt;&gt; Monetary Units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918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Find Currency</a:t>
            </a:r>
            <a:endParaRPr lang="en-US" sz="1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7019" y="2980015"/>
            <a:ext cx="3790117" cy="272188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587" y="2980015"/>
            <a:ext cx="3449955" cy="272188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993" y="2980015"/>
            <a:ext cx="3293388" cy="27218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441966"/>
            <a:ext cx="6244709" cy="48216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187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Define Currency Basics</a:t>
            </a:r>
            <a:endParaRPr lang="en-US" sz="1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1441966"/>
            <a:ext cx="6193631" cy="49759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99521" y="6673096"/>
            <a:ext cx="62447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 Currency Denominations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17376"/>
            <a:ext cx="4069199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After entering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Name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(e.g., "5 POUND")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Value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(e.g., "5.00"):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477220"/>
            <a:ext cx="4069199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Click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"Save"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(or "Apply") button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before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adding the next unit.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37065"/>
            <a:ext cx="4069199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Repeat for all denominations (10 POUND, 20 POUND, etc.).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4011" y="1279565"/>
            <a:ext cx="6412349" cy="497597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68508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8118"/>
            <a:ext cx="393334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Payment Methods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2491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8161" y="1166455"/>
            <a:ext cx="5762625" cy="497597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3790" y="6652736"/>
            <a:ext cx="13042821" cy="665559"/>
          </a:xfrm>
          <a:prstGeom prst="roundRect">
            <a:avLst>
              <a:gd name="adj" fmla="val 3067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666035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28343" y="6804065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path: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34816" y="6804065"/>
            <a:ext cx="112673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payroll &gt; payment method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143" y="676751"/>
            <a:ext cx="13102114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Bank Payment Method Setup</a:t>
            </a:r>
            <a:endParaRPr lang="en-US" sz="1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5762" y="1243132"/>
            <a:ext cx="4210288" cy="300204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715" y="1243132"/>
            <a:ext cx="5673804" cy="300204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237" y="4419838"/>
            <a:ext cx="4367927" cy="30020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90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Cash Payment Method Setup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8255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47611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412206"/>
            <a:ext cx="6244709" cy="41025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2025-04-13T19:47:14Z</dcterms:created>
  <dcterms:modified xsi:type="dcterms:W3CDTF">2025-04-13T19:47:14Z</dcterms:modified>
</cp:coreProperties>
</file>